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100"/>
  </p:notesMasterIdLst>
  <p:handoutMasterIdLst>
    <p:handoutMasterId r:id="rId101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715" r:id="rId57"/>
    <p:sldId id="662" r:id="rId58"/>
    <p:sldId id="663" r:id="rId59"/>
    <p:sldId id="664" r:id="rId60"/>
    <p:sldId id="665" r:id="rId61"/>
    <p:sldId id="670" r:id="rId62"/>
    <p:sldId id="671" r:id="rId63"/>
    <p:sldId id="672" r:id="rId64"/>
    <p:sldId id="673" r:id="rId65"/>
    <p:sldId id="674" r:id="rId66"/>
    <p:sldId id="681" r:id="rId67"/>
    <p:sldId id="680" r:id="rId68"/>
    <p:sldId id="722" r:id="rId69"/>
    <p:sldId id="683" r:id="rId70"/>
    <p:sldId id="675" r:id="rId71"/>
    <p:sldId id="676" r:id="rId72"/>
    <p:sldId id="677" r:id="rId73"/>
    <p:sldId id="678" r:id="rId74"/>
    <p:sldId id="679" r:id="rId75"/>
    <p:sldId id="684" r:id="rId76"/>
    <p:sldId id="685" r:id="rId77"/>
    <p:sldId id="686" r:id="rId78"/>
    <p:sldId id="691" r:id="rId79"/>
    <p:sldId id="688" r:id="rId80"/>
    <p:sldId id="689" r:id="rId81"/>
    <p:sldId id="682" r:id="rId82"/>
    <p:sldId id="690" r:id="rId83"/>
    <p:sldId id="692" r:id="rId84"/>
    <p:sldId id="693" r:id="rId85"/>
    <p:sldId id="694" r:id="rId86"/>
    <p:sldId id="696" r:id="rId87"/>
    <p:sldId id="695" r:id="rId88"/>
    <p:sldId id="697" r:id="rId89"/>
    <p:sldId id="698" r:id="rId90"/>
    <p:sldId id="699" r:id="rId91"/>
    <p:sldId id="700" r:id="rId92"/>
    <p:sldId id="701" r:id="rId93"/>
    <p:sldId id="702" r:id="rId94"/>
    <p:sldId id="703" r:id="rId95"/>
    <p:sldId id="616" r:id="rId96"/>
    <p:sldId id="716" r:id="rId97"/>
    <p:sldId id="717" r:id="rId98"/>
    <p:sldId id="719" r:id="rId99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Roboto" pitchFamily="2" charset="0"/>
      <p:regular r:id="rId106"/>
      <p:bold r:id="rId107"/>
      <p:italic r:id="rId108"/>
      <p:boldItalic r:id="rId109"/>
    </p:embeddedFont>
    <p:embeddedFont>
      <p:font typeface="Calibri Light" panose="020F0302020204030204" pitchFamily="34" charset="0"/>
      <p:regular r:id="rId110"/>
      <p:italic r:id="rId1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4255" autoAdjust="0"/>
  </p:normalViewPr>
  <p:slideViewPr>
    <p:cSldViewPr>
      <p:cViewPr varScale="1">
        <p:scale>
          <a:sx n="69" d="100"/>
          <a:sy n="69" d="100"/>
        </p:scale>
        <p:origin x="82" y="2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font" Target="fonts/font6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5.fntdata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8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9.fntdata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7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1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Behold Bootstrap!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8,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Pains of HW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720282" y="5652848"/>
            <a:ext cx="7855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Plan HTML + CSS makes layout building challenging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You (Probably) Feel About CSS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Then Came Bootstrap…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Phase Bootstrap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/ Grid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ONES</a:t>
            </a:r>
          </a:p>
          <a:p>
            <a:pPr marL="0" indent="0" algn="ctr"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Sketches</a:t>
            </a:r>
            <a:endParaRPr lang="en-US" dirty="0"/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 smtClean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Rows and Columns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6</a:t>
            </a:r>
            <a:r>
              <a:rPr lang="en-US" b="1" dirty="0" smtClean="0"/>
              <a:t>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/>
              <a:t>4</a:t>
            </a:r>
          </a:p>
          <a:p>
            <a:pPr algn="ctr"/>
            <a:r>
              <a:rPr lang="en-US" b="1" smtClean="0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  <a:endParaRPr lang="en-US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Real Example App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6492" y="3253292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https://mean-google-maps.herokuapp.com/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5150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70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Design with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Genius Time!</a:t>
            </a:r>
            <a:endParaRPr lang="en-US" dirty="0"/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</a:t>
            </a:r>
            <a:endParaRPr lang="en-US" dirty="0"/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Every Bootstrap Grids is made up of… 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 - which wrap around the entire grid) </a:t>
            </a:r>
          </a:p>
          <a:p>
            <a:pPr lvl="1"/>
            <a:endParaRPr lang="en-US" sz="19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 - which are defined first and are just rows)</a:t>
            </a:r>
          </a:p>
          <a:p>
            <a:pPr lvl="1"/>
            <a:endParaRPr lang="en-US" sz="19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- which are defined within rows and specify the columns. The sum total of all columns within a row </a:t>
            </a:r>
            <a:r>
              <a:rPr lang="en-US" sz="1900" b="1" u="sng" smtClean="0"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add up to 12. 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Each of these elements is implemented by creating a 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Grids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 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Bootstrap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4-InstructorLayout)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No. Columns always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your bootstrap grid will behave wildly.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will fill up the empty space (sometimes without your intention).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Focus!</a:t>
            </a:r>
            <a:endParaRPr lang="en-US" dirty="0"/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Responsive (HW)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4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Bootstrap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next few moments on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site viewportemulator.com and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visit your favorite websites using various viewports. 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the sites change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display wise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Challenge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using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Twiiter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Bootstrap), 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11584</TotalTime>
  <Words>1564</Words>
  <Application>Microsoft Office PowerPoint</Application>
  <PresentationFormat>On-screen Show (4:3)</PresentationFormat>
  <Paragraphs>417</Paragraphs>
  <Slides>95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Calibri</vt:lpstr>
      <vt:lpstr>Arial</vt:lpstr>
      <vt:lpstr>Roboto</vt:lpstr>
      <vt:lpstr>Calibri Light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1473</cp:revision>
  <cp:lastPrinted>2016-01-30T16:23:56Z</cp:lastPrinted>
  <dcterms:created xsi:type="dcterms:W3CDTF">2015-01-20T17:19:00Z</dcterms:created>
  <dcterms:modified xsi:type="dcterms:W3CDTF">2016-04-20T07:38:50Z</dcterms:modified>
</cp:coreProperties>
</file>